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60" r:id="rId3"/>
    <p:sldId id="262" r:id="rId4"/>
    <p:sldId id="788" r:id="rId5"/>
    <p:sldId id="812" r:id="rId6"/>
    <p:sldId id="847" r:id="rId7"/>
    <p:sldId id="853" r:id="rId8"/>
    <p:sldId id="856" r:id="rId9"/>
    <p:sldId id="857" r:id="rId10"/>
    <p:sldId id="837" r:id="rId11"/>
    <p:sldId id="858" r:id="rId12"/>
    <p:sldId id="842" r:id="rId13"/>
  </p:sldIdLst>
  <p:sldSz cx="9144000" cy="6858000" type="screen4x3"/>
  <p:notesSz cx="6786563" cy="99234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440154"/>
    <a:srgbClr val="CBCBCB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5" autoAdjust="0"/>
    <p:restoredTop sz="88993" autoAdjust="0"/>
  </p:normalViewPr>
  <p:slideViewPr>
    <p:cSldViewPr snapToGrid="0">
      <p:cViewPr varScale="1">
        <p:scale>
          <a:sx n="79" d="100"/>
          <a:sy n="79" d="100"/>
        </p:scale>
        <p:origin x="14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8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7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7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823583" y="5268805"/>
            <a:ext cx="8575416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이전 완료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방화벽 이슈 해결 시 이전 예정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C9F4D5-743A-42D4-910C-D9427BBC44A3}"/>
              </a:ext>
            </a:extLst>
          </p:cNvPr>
          <p:cNvSpPr/>
          <p:nvPr/>
        </p:nvSpPr>
        <p:spPr>
          <a:xfrm>
            <a:off x="372641" y="524997"/>
            <a:ext cx="627651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이후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Training part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점검 예정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서버 이전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5A3ABE-C1C2-469F-AB1E-1324A5CC58C9}"/>
              </a:ext>
            </a:extLst>
          </p:cNvPr>
          <p:cNvGrpSpPr/>
          <p:nvPr/>
        </p:nvGrpSpPr>
        <p:grpSpPr>
          <a:xfrm>
            <a:off x="918302" y="2923807"/>
            <a:ext cx="7208697" cy="2173145"/>
            <a:chOff x="1483335" y="1861527"/>
            <a:chExt cx="6257882" cy="18865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81366A-C311-40EB-81E2-B4215382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335" y="2204988"/>
              <a:ext cx="3000375" cy="1543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9EA3E3-5275-4BCD-B236-D82A26B13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5117" y="2176413"/>
              <a:ext cx="3086100" cy="15716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D4A617-F3C4-4A23-898A-60BED98EA5E8}"/>
                </a:ext>
              </a:extLst>
            </p:cNvPr>
            <p:cNvSpPr/>
            <p:nvPr/>
          </p:nvSpPr>
          <p:spPr>
            <a:xfrm>
              <a:off x="2218325" y="1861527"/>
              <a:ext cx="1628074" cy="3803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WSI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8E588B-4F9F-4650-BB91-E987059E2CE3}"/>
                </a:ext>
              </a:extLst>
            </p:cNvPr>
            <p:cNvSpPr/>
            <p:nvPr/>
          </p:nvSpPr>
          <p:spPr>
            <a:xfrm>
              <a:off x="5480839" y="1861527"/>
              <a:ext cx="1744708" cy="3803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 Patch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89EB40A-F74B-4135-9738-5DA810CA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43" y="2198211"/>
            <a:ext cx="726637" cy="6494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9A47EA-CB34-4DD5-BC56-61732AFBD9C6}"/>
              </a:ext>
            </a:extLst>
          </p:cNvPr>
          <p:cNvSpPr/>
          <p:nvPr/>
        </p:nvSpPr>
        <p:spPr>
          <a:xfrm>
            <a:off x="2017306" y="2248066"/>
            <a:ext cx="5713124" cy="513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home/Desktop/code/</a:t>
            </a:r>
            <a:r>
              <a:rPr lang="en-US" altLang="ko-KR" sz="1400" b="1" dirty="0" err="1">
                <a:solidFill>
                  <a:srgbClr val="1D1C1D"/>
                </a:solidFill>
                <a:latin typeface="NotoSansKR"/>
              </a:rPr>
              <a:t>kaist_train_data</a:t>
            </a:r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/…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양식</a:t>
            </a:r>
            <a:r>
              <a:rPr lang="en-US" altLang="ko-KR" sz="1000" dirty="0">
                <a:solidFill>
                  <a:schemeClr val="tx1"/>
                </a:solidFill>
              </a:rPr>
              <a:t> : Anatomy / </a:t>
            </a:r>
            <a:r>
              <a:rPr lang="ko-KR" altLang="en-US" sz="1000" dirty="0">
                <a:solidFill>
                  <a:schemeClr val="tx1"/>
                </a:solidFill>
              </a:rPr>
              <a:t>이미지 단위 </a:t>
            </a:r>
            <a:r>
              <a:rPr lang="en-US" altLang="ko-KR" sz="1000" dirty="0">
                <a:solidFill>
                  <a:schemeClr val="tx1"/>
                </a:solidFill>
              </a:rPr>
              <a:t>/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예시 </a:t>
            </a:r>
            <a:r>
              <a:rPr lang="en-US" altLang="ko-KR" sz="1000" dirty="0">
                <a:solidFill>
                  <a:schemeClr val="tx1"/>
                </a:solidFill>
              </a:rPr>
              <a:t>: Colon/WSI/N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0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5218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요약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– UI /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전문의 진단 테스트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UI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정상 작동 확인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전문의 진단 테스트 일정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 ~ 2023-01-18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데이터 분포 점검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Stomach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경우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, D/M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비중이 매우 낮은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Imbalance dataset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확인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Training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파트 점검 준비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증축 예정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WSI / 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서버 이전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0562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39975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 말 예정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46344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6370799"/>
            <a:ext cx="7099235" cy="48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7669" y="3291840"/>
            <a:ext cx="7099235" cy="419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0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/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전문의 진단 테스트 점검 중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3084043"/>
            <a:ext cx="6276514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WSI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데이터 분포 점검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Anatomy(Stomach / Colon)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N/D/M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분포 점검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Stomach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경우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M,D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의 사례 수 부족 확인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92900"/>
              </p:ext>
            </p:extLst>
          </p:nvPr>
        </p:nvGraphicFramePr>
        <p:xfrm>
          <a:off x="653140" y="1103876"/>
          <a:ext cx="7336973" cy="170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522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483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천 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1.5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점검 기간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2023-01-09 ~ 2023-01-18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893725-E588-449F-97B4-CCCC3C3F3CCB}"/>
              </a:ext>
            </a:extLst>
          </p:cNvPr>
          <p:cNvSpPr/>
          <p:nvPr/>
        </p:nvSpPr>
        <p:spPr>
          <a:xfrm>
            <a:off x="372641" y="4457168"/>
            <a:ext cx="6276514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서버 이전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DFDD8-26D7-4322-A8FB-07B8C4E7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710"/>
            <a:ext cx="9144000" cy="46084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91349" y="1645920"/>
            <a:ext cx="336811" cy="17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62704-FACF-4545-BFFA-A9C9BA9BEEF0}"/>
              </a:ext>
            </a:extLst>
          </p:cNvPr>
          <p:cNvSpPr txBox="1"/>
          <p:nvPr/>
        </p:nvSpPr>
        <p:spPr>
          <a:xfrm>
            <a:off x="4080236" y="2449476"/>
            <a:ext cx="36728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 err="1"/>
              <a:t>재학습</a:t>
            </a:r>
            <a:r>
              <a:rPr lang="en-US" altLang="ko-KR" sz="1000" dirty="0"/>
              <a:t>’</a:t>
            </a:r>
            <a:r>
              <a:rPr lang="ko-KR" altLang="en-US" sz="1000" dirty="0"/>
              <a:t>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전문의가 </a:t>
            </a:r>
            <a:r>
              <a:rPr lang="en-US" altLang="ko-KR" sz="1000" dirty="0"/>
              <a:t>WSI/Patch </a:t>
            </a:r>
            <a:r>
              <a:rPr lang="ko-KR" altLang="en-US" sz="1000" dirty="0"/>
              <a:t>에 대해 </a:t>
            </a:r>
            <a:r>
              <a:rPr lang="ko-KR" altLang="en-US" sz="1000" dirty="0" err="1"/>
              <a:t>라벨링할</a:t>
            </a:r>
            <a:r>
              <a:rPr lang="ko-KR" altLang="en-US" sz="1000" dirty="0"/>
              <a:t> 수 있는 </a:t>
            </a:r>
            <a:endParaRPr lang="en-US" altLang="ko-KR" sz="1000" dirty="0"/>
          </a:p>
          <a:p>
            <a:r>
              <a:rPr lang="ko-KR" altLang="en-US" sz="1000" dirty="0"/>
              <a:t>기능 창 생성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ABCB07-6711-499E-AE31-6E4121A708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159755" y="1821179"/>
            <a:ext cx="44600" cy="6282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0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2F7DFB-3603-46EA-9CCA-A77BE862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666"/>
            <a:ext cx="9144000" cy="52610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82096" y="1846228"/>
            <a:ext cx="1214744" cy="1636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35730-4E07-46FE-8634-94216826B3D5}"/>
              </a:ext>
            </a:extLst>
          </p:cNvPr>
          <p:cNvSpPr txBox="1"/>
          <p:nvPr/>
        </p:nvSpPr>
        <p:spPr>
          <a:xfrm>
            <a:off x="5346631" y="2661745"/>
            <a:ext cx="367284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</a:t>
            </a:r>
            <a:r>
              <a:rPr lang="ko-KR" altLang="en-US" sz="1000" dirty="0"/>
              <a:t> </a:t>
            </a:r>
            <a:r>
              <a:rPr lang="en-US" altLang="ko-KR" sz="1000" dirty="0"/>
              <a:t>/</a:t>
            </a:r>
            <a:r>
              <a:rPr lang="ko-KR" altLang="en-US" sz="1000" dirty="0"/>
              <a:t> </a:t>
            </a:r>
            <a:r>
              <a:rPr lang="en-US" altLang="ko-KR" sz="1000" dirty="0"/>
              <a:t>Patch </a:t>
            </a:r>
            <a:r>
              <a:rPr lang="ko-KR" altLang="en-US" sz="1000" dirty="0"/>
              <a:t>에 대한 </a:t>
            </a:r>
            <a:r>
              <a:rPr lang="en-US" altLang="ko-KR" sz="1000" dirty="0"/>
              <a:t>System</a:t>
            </a:r>
            <a:r>
              <a:rPr lang="ko-KR" altLang="en-US" sz="1000" dirty="0"/>
              <a:t>의 예측 결과를 초기값으로 보여줌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ko-KR" altLang="en-US" sz="1000" dirty="0"/>
              <a:t>각 </a:t>
            </a:r>
            <a:r>
              <a:rPr lang="en-US" altLang="ko-KR" sz="1000" dirty="0"/>
              <a:t>Class</a:t>
            </a:r>
            <a:r>
              <a:rPr lang="ko-KR" altLang="en-US" sz="1000" dirty="0"/>
              <a:t>에 대해 </a:t>
            </a:r>
            <a:r>
              <a:rPr lang="en-US" altLang="ko-KR" sz="1000" dirty="0"/>
              <a:t>‘</a:t>
            </a:r>
            <a:r>
              <a:rPr lang="ko-KR" altLang="en-US" sz="1000" dirty="0"/>
              <a:t>회색 창</a:t>
            </a:r>
            <a:r>
              <a:rPr lang="en-US" altLang="ko-KR" sz="1000" dirty="0"/>
              <a:t>’</a:t>
            </a:r>
            <a:r>
              <a:rPr lang="ko-KR" altLang="en-US" sz="1000" dirty="0"/>
              <a:t>이 나타난 상태로 적용을 눌러야</a:t>
            </a:r>
            <a:r>
              <a:rPr lang="en-US" altLang="ko-KR" sz="1000" dirty="0"/>
              <a:t>, </a:t>
            </a:r>
          </a:p>
          <a:p>
            <a:r>
              <a:rPr lang="en-US" altLang="ko-KR" sz="1000" dirty="0"/>
              <a:t>1) DB </a:t>
            </a:r>
            <a:r>
              <a:rPr lang="ko-KR" altLang="en-US" sz="1000" dirty="0"/>
              <a:t>상 </a:t>
            </a:r>
            <a:r>
              <a:rPr lang="en-US" altLang="ko-KR" sz="1000" dirty="0"/>
              <a:t>Oracle selection </a:t>
            </a:r>
            <a:r>
              <a:rPr lang="ko-KR" altLang="en-US" sz="1000" dirty="0"/>
              <a:t>값 부여</a:t>
            </a:r>
            <a:r>
              <a:rPr lang="en-US" altLang="ko-KR" sz="1000" dirty="0"/>
              <a:t>, 2)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포함됨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B3768-6614-4241-9BE4-352AF9F07994}"/>
              </a:ext>
            </a:extLst>
          </p:cNvPr>
          <p:cNvSpPr txBox="1"/>
          <p:nvPr/>
        </p:nvSpPr>
        <p:spPr>
          <a:xfrm>
            <a:off x="5346631" y="4268682"/>
            <a:ext cx="367284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</a:t>
            </a:r>
            <a:r>
              <a:rPr lang="ko-KR" altLang="en-US" sz="1000" dirty="0"/>
              <a:t>은 </a:t>
            </a:r>
            <a:r>
              <a:rPr lang="en-US" altLang="ko-KR" sz="1000" dirty="0"/>
              <a:t>AI prediction </a:t>
            </a:r>
            <a:r>
              <a:rPr lang="ko-KR" altLang="en-US" sz="1000" dirty="0"/>
              <a:t>값을</a:t>
            </a:r>
            <a:r>
              <a:rPr lang="en-US" altLang="ko-KR" sz="1000" dirty="0"/>
              <a:t> </a:t>
            </a:r>
            <a:r>
              <a:rPr lang="ko-KR" altLang="en-US" sz="1000" dirty="0"/>
              <a:t>초기값으로 회색 창이 적용됨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en-US" altLang="ko-KR" sz="1000" dirty="0"/>
              <a:t>Patch</a:t>
            </a:r>
            <a:r>
              <a:rPr lang="ko-KR" altLang="en-US" sz="1000" dirty="0"/>
              <a:t>는 </a:t>
            </a:r>
            <a:r>
              <a:rPr lang="en-US" altLang="ko-KR" sz="1000" dirty="0"/>
              <a:t>AI</a:t>
            </a:r>
            <a:r>
              <a:rPr lang="ko-KR" altLang="en-US" sz="1000" dirty="0"/>
              <a:t> </a:t>
            </a:r>
            <a:r>
              <a:rPr lang="en-US" altLang="ko-KR" sz="1000" dirty="0"/>
              <a:t>prediction </a:t>
            </a:r>
            <a:r>
              <a:rPr lang="ko-KR" altLang="en-US" sz="1000" dirty="0"/>
              <a:t>값을 초기값으로 불러오나</a:t>
            </a:r>
            <a:r>
              <a:rPr lang="en-US" altLang="ko-KR" sz="1000" dirty="0"/>
              <a:t>, </a:t>
            </a:r>
            <a:r>
              <a:rPr lang="ko-KR" altLang="en-US" sz="1000" dirty="0"/>
              <a:t>회색 창이 적용되지 않음</a:t>
            </a:r>
            <a:r>
              <a:rPr lang="en-US" altLang="ko-KR" sz="1000" dirty="0"/>
              <a:t>. </a:t>
            </a:r>
            <a:r>
              <a:rPr lang="ko-KR" altLang="en-US" sz="1000" dirty="0"/>
              <a:t>따라서 전문의가 다시 개별 </a:t>
            </a:r>
            <a:r>
              <a:rPr lang="en-US" altLang="ko-KR" sz="1000" dirty="0"/>
              <a:t>Patch</a:t>
            </a:r>
            <a:r>
              <a:rPr lang="ko-KR" altLang="en-US" sz="1000" dirty="0"/>
              <a:t>에 대해 </a:t>
            </a:r>
            <a:r>
              <a:rPr lang="en-US" altLang="ko-KR" sz="1000" dirty="0"/>
              <a:t>Labeling</a:t>
            </a:r>
            <a:r>
              <a:rPr lang="ko-KR" altLang="en-US" sz="1000" dirty="0"/>
              <a:t>이 필요함</a:t>
            </a:r>
            <a:r>
              <a:rPr lang="en-US" altLang="ko-KR" sz="1000" dirty="0"/>
              <a:t>.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B5C9F40-6C62-4474-8AE4-35FAFAC1E25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196840" y="2854043"/>
            <a:ext cx="149791" cy="1616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FF4D73-4F28-43D8-AA40-48BF77CF8810}"/>
              </a:ext>
            </a:extLst>
          </p:cNvPr>
          <p:cNvSpPr/>
          <p:nvPr/>
        </p:nvSpPr>
        <p:spPr>
          <a:xfrm>
            <a:off x="4053526" y="2234153"/>
            <a:ext cx="697583" cy="18244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0C1BD3-A94D-4E01-9113-B62A9D40ECFB}"/>
              </a:ext>
            </a:extLst>
          </p:cNvPr>
          <p:cNvSpPr/>
          <p:nvPr/>
        </p:nvSpPr>
        <p:spPr>
          <a:xfrm>
            <a:off x="4289196" y="2833245"/>
            <a:ext cx="622169" cy="18244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0892F4F-919B-452E-9526-606FCB6C3CDD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4751109" y="2325375"/>
            <a:ext cx="595522" cy="2374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F1EDC5B-A84F-4FD6-AF72-6E2BE630588E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4911365" y="2924467"/>
            <a:ext cx="435266" cy="1775102"/>
          </a:xfrm>
          <a:prstGeom prst="bentConnector3">
            <a:avLst>
              <a:gd name="adj1" fmla="val 30508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44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8E0BB7-60B7-4D42-A859-A3D4DBB1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036"/>
            <a:ext cx="9144000" cy="5232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FA355-6215-4EF3-998E-CFD18453D29C}"/>
              </a:ext>
            </a:extLst>
          </p:cNvPr>
          <p:cNvSpPr/>
          <p:nvPr/>
        </p:nvSpPr>
        <p:spPr>
          <a:xfrm>
            <a:off x="158489" y="4297681"/>
            <a:ext cx="3704851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02E9A-2A0B-4144-B267-2B9248E7F966}"/>
              </a:ext>
            </a:extLst>
          </p:cNvPr>
          <p:cNvSpPr txBox="1"/>
          <p:nvPr/>
        </p:nvSpPr>
        <p:spPr>
          <a:xfrm>
            <a:off x="594360" y="5188503"/>
            <a:ext cx="314706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정상적으로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반영 완료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모든</a:t>
            </a:r>
            <a:r>
              <a:rPr lang="en-US" altLang="ko-KR" sz="1000" dirty="0"/>
              <a:t> User</a:t>
            </a:r>
            <a:r>
              <a:rPr lang="ko-KR" altLang="en-US" sz="1000" dirty="0"/>
              <a:t> </a:t>
            </a:r>
            <a:r>
              <a:rPr lang="en-US" altLang="ko-KR" sz="1000" dirty="0"/>
              <a:t>case</a:t>
            </a:r>
            <a:r>
              <a:rPr lang="ko-KR" altLang="en-US" sz="1000" dirty="0"/>
              <a:t> 에서 정상 작동 확인 완료 </a:t>
            </a:r>
            <a:endParaRPr lang="en-US" altLang="ko-KR" sz="1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35DD95-7A7C-41CC-861A-074BEEF9221F}"/>
              </a:ext>
            </a:extLst>
          </p:cNvPr>
          <p:cNvCxnSpPr>
            <a:cxnSpLocks/>
          </p:cNvCxnSpPr>
          <p:nvPr/>
        </p:nvCxnSpPr>
        <p:spPr>
          <a:xfrm>
            <a:off x="2010915" y="4457488"/>
            <a:ext cx="0" cy="731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2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분포 분석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465365" y="4981415"/>
            <a:ext cx="8575416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Colon 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와 달리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Stomach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의 비중이 매우 적다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전체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7319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 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인 경우를 합쳐도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0.9%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비중을 차지한다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Normal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극단적으로 많은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Imbalance Dataset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A0DEE3-87B4-4829-8743-9BE2C285B2D4}"/>
              </a:ext>
            </a:extLst>
          </p:cNvPr>
          <p:cNvGrpSpPr/>
          <p:nvPr/>
        </p:nvGrpSpPr>
        <p:grpSpPr>
          <a:xfrm>
            <a:off x="1264180" y="1292269"/>
            <a:ext cx="7069125" cy="3401050"/>
            <a:chOff x="246206" y="1900235"/>
            <a:chExt cx="5182986" cy="249360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3DA775B-2F39-4A17-814B-E494956C9862}"/>
                </a:ext>
              </a:extLst>
            </p:cNvPr>
            <p:cNvGrpSpPr/>
            <p:nvPr/>
          </p:nvGrpSpPr>
          <p:grpSpPr>
            <a:xfrm>
              <a:off x="1777045" y="1900235"/>
              <a:ext cx="3652147" cy="366422"/>
              <a:chOff x="5716563" y="2131946"/>
              <a:chExt cx="3806852" cy="366422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29A08EE-6D02-4BCD-ADD4-C53D1F61BEF9}"/>
                  </a:ext>
                </a:extLst>
              </p:cNvPr>
              <p:cNvSpPr/>
              <p:nvPr/>
            </p:nvSpPr>
            <p:spPr>
              <a:xfrm>
                <a:off x="5716563" y="2131946"/>
                <a:ext cx="1503719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&lt;Anatomy 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별 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WSI 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분포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8416336" y="2252147"/>
                <a:ext cx="110707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[</a:t>
                </a:r>
                <a:r>
                  <a:rPr lang="ko-KR" altLang="en-US" sz="1000" dirty="0"/>
                  <a:t>단위 </a:t>
                </a:r>
                <a:r>
                  <a:rPr lang="en-US" altLang="ko-KR" sz="1000" dirty="0"/>
                  <a:t>: WSI</a:t>
                </a:r>
                <a:r>
                  <a:rPr lang="ko-KR" altLang="en-US" sz="1000" dirty="0"/>
                  <a:t>수</a:t>
                </a:r>
                <a:r>
                  <a:rPr lang="en-US" altLang="ko-KR" sz="1000" dirty="0"/>
                  <a:t>]</a:t>
                </a:r>
                <a:endParaRPr lang="ko-KR" altLang="en-US" sz="1000"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C65756-B670-4060-924C-0FF727CC7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06" y="2231664"/>
              <a:ext cx="4829173" cy="2162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002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77851</TotalTime>
  <Words>1113</Words>
  <Application>Microsoft Office PowerPoint</Application>
  <PresentationFormat>화면 슬라이드 쇼(4:3)</PresentationFormat>
  <Paragraphs>198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NotoSansKR</vt:lpstr>
      <vt:lpstr>맑은 고딕</vt:lpstr>
      <vt:lpstr>Arial</vt:lpstr>
      <vt:lpstr>Calibri</vt:lpstr>
      <vt:lpstr>Calibri Light</vt:lpstr>
      <vt:lpstr>Cordia New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1245</cp:revision>
  <cp:lastPrinted>2023-01-06T02:27:24Z</cp:lastPrinted>
  <dcterms:created xsi:type="dcterms:W3CDTF">2021-03-24T07:36:17Z</dcterms:created>
  <dcterms:modified xsi:type="dcterms:W3CDTF">2023-01-16T01:08:33Z</dcterms:modified>
</cp:coreProperties>
</file>